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2" r:id="rId5"/>
    <p:sldId id="259" r:id="rId6"/>
    <p:sldId id="261" r:id="rId7"/>
    <p:sldId id="271" r:id="rId8"/>
    <p:sldId id="269" r:id="rId9"/>
    <p:sldId id="278" r:id="rId10"/>
    <p:sldId id="270" r:id="rId11"/>
    <p:sldId id="264" r:id="rId12"/>
    <p:sldId id="277" r:id="rId13"/>
    <p:sldId id="276" r:id="rId14"/>
    <p:sldId id="262" r:id="rId15"/>
    <p:sldId id="263" r:id="rId16"/>
    <p:sldId id="265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A70C6-4281-486E-AFD3-E91E12156CA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A86FC-5892-42FB-A72D-87624AED3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0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ris.liralab.it/yarpdoc/yarpmanage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Automation and iCub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Tutorial VVV 2012</a:t>
            </a:r>
          </a:p>
          <a:p>
            <a:r>
              <a:rPr lang="en-US" dirty="0" smtClean="0"/>
              <a:t>Lorenzo Natale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038600"/>
            <a:ext cx="831559" cy="9192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143000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066800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066800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057400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438400"/>
            <a:ext cx="1925153" cy="1030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1524000" y="2971800"/>
            <a:ext cx="228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38400" y="2209800"/>
            <a:ext cx="2286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819400" y="1981200"/>
            <a:ext cx="91440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048000" y="2057400"/>
            <a:ext cx="243840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276600" y="3200400"/>
            <a:ext cx="3124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00800" y="685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/pc1</a:t>
            </a:r>
            <a:endParaRPr lang="it-IT" dirty="0"/>
          </a:p>
        </p:txBody>
      </p:sp>
      <p:sp>
        <p:nvSpPr>
          <p:cNvPr id="21" name="TextBox 20"/>
          <p:cNvSpPr txBox="1"/>
          <p:nvPr/>
        </p:nvSpPr>
        <p:spPr>
          <a:xfrm>
            <a:off x="4191000" y="5334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/pc2</a:t>
            </a:r>
            <a:endParaRPr lang="it-IT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0" y="5334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/pc3</a:t>
            </a:r>
            <a:endParaRPr lang="it-IT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" y="1447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/pc4</a:t>
            </a:r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7391400" y="198120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/pc104</a:t>
            </a:r>
            <a:endParaRPr lang="it-IT" dirty="0"/>
          </a:p>
        </p:txBody>
      </p:sp>
      <p:sp>
        <p:nvSpPr>
          <p:cNvPr id="25" name="TextBox 24"/>
          <p:cNvSpPr txBox="1"/>
          <p:nvPr/>
        </p:nvSpPr>
        <p:spPr>
          <a:xfrm>
            <a:off x="3962400" y="3048000"/>
            <a:ext cx="1678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tracker </a:t>
            </a:r>
          </a:p>
          <a:p>
            <a:r>
              <a:rPr lang="en-US" sz="1200" dirty="0" err="1" smtClean="0"/>
              <a:t>yarpview</a:t>
            </a:r>
            <a:r>
              <a:rPr lang="en-US" sz="1200" dirty="0" smtClean="0"/>
              <a:t> –name /view1</a:t>
            </a:r>
            <a:endParaRPr lang="it-IT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3810000"/>
            <a:ext cx="1018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iCubInterface</a:t>
            </a:r>
            <a:endParaRPr lang="it-IT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581400" y="2209800"/>
            <a:ext cx="1385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iKinCartesianSolver</a:t>
            </a:r>
            <a:endParaRPr lang="it-IT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752600" y="1981200"/>
            <a:ext cx="942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iKinGazeCtrl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15729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Syntax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50" dirty="0" smtClean="0"/>
              <a:t>&lt;application&gt;</a:t>
            </a:r>
          </a:p>
          <a:p>
            <a:pPr>
              <a:buNone/>
            </a:pPr>
            <a:r>
              <a:rPr lang="en-US" sz="1050" dirty="0" smtClean="0"/>
              <a:t>	 &lt;name&gt;Name of the application&lt;/name&gt; //this can be anything, just a symbolic name </a:t>
            </a:r>
          </a:p>
          <a:p>
            <a:pPr>
              <a:buNone/>
            </a:pPr>
            <a:r>
              <a:rPr lang="en-US" sz="1050" dirty="0" smtClean="0"/>
              <a:t>	</a:t>
            </a:r>
          </a:p>
          <a:p>
            <a:pPr>
              <a:buNone/>
            </a:pPr>
            <a:r>
              <a:rPr lang="en-US" sz="1050" dirty="0" smtClean="0"/>
              <a:t>	&lt;dependencies&gt; </a:t>
            </a:r>
          </a:p>
          <a:p>
            <a:pPr>
              <a:buNone/>
            </a:pPr>
            <a:r>
              <a:rPr lang="en-US" sz="1050" dirty="0" smtClean="0"/>
              <a:t>		&lt;port&gt;/port1 &lt;/port&gt; </a:t>
            </a:r>
          </a:p>
          <a:p>
            <a:pPr>
              <a:buNone/>
            </a:pPr>
            <a:r>
              <a:rPr lang="en-US" sz="1050" dirty="0" smtClean="0"/>
              <a:t>		&lt;port&gt;/port2 &lt;/port&gt; </a:t>
            </a:r>
          </a:p>
          <a:p>
            <a:pPr>
              <a:buNone/>
            </a:pPr>
            <a:r>
              <a:rPr lang="en-US" sz="1050" dirty="0" smtClean="0"/>
              <a:t>	&lt;/dependencies&gt;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 &lt;module&gt; </a:t>
            </a:r>
          </a:p>
          <a:p>
            <a:pPr>
              <a:buNone/>
            </a:pPr>
            <a:r>
              <a:rPr lang="en-US" sz="1050" dirty="0" smtClean="0"/>
              <a:t>		&lt;name&gt;mymodule1 &lt;/name&gt; </a:t>
            </a:r>
          </a:p>
          <a:p>
            <a:pPr>
              <a:buNone/>
            </a:pPr>
            <a:r>
              <a:rPr lang="en-US" sz="1050" dirty="0" smtClean="0"/>
              <a:t>		&lt;parameters&gt;--threshold 1 --name /</a:t>
            </a:r>
            <a:r>
              <a:rPr lang="en-US" sz="1050" dirty="0" err="1" smtClean="0"/>
              <a:t>myName</a:t>
            </a:r>
            <a:r>
              <a:rPr lang="en-US" sz="1050" dirty="0" smtClean="0"/>
              <a:t>&lt;/parameters&gt; </a:t>
            </a:r>
          </a:p>
          <a:p>
            <a:pPr>
              <a:buNone/>
            </a:pPr>
            <a:r>
              <a:rPr lang="en-US" sz="1050" dirty="0" smtClean="0"/>
              <a:t>		&lt;node&gt;node1&lt;/node&gt; </a:t>
            </a:r>
          </a:p>
          <a:p>
            <a:pPr>
              <a:buNone/>
            </a:pPr>
            <a:r>
              <a:rPr lang="en-US" sz="1050" dirty="0" smtClean="0"/>
              <a:t>	&lt;/module&gt;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&lt;module&gt; </a:t>
            </a:r>
          </a:p>
          <a:p>
            <a:pPr>
              <a:buNone/>
            </a:pPr>
            <a:r>
              <a:rPr lang="en-US" sz="1050" dirty="0" smtClean="0"/>
              <a:t>		&lt;name&gt;mymodule2&lt;/name&gt; </a:t>
            </a:r>
          </a:p>
          <a:p>
            <a:pPr>
              <a:buNone/>
            </a:pPr>
            <a:r>
              <a:rPr lang="en-US" sz="1050" dirty="0" smtClean="0"/>
              <a:t>		... </a:t>
            </a:r>
          </a:p>
          <a:p>
            <a:pPr>
              <a:buNone/>
            </a:pPr>
            <a:r>
              <a:rPr lang="en-US" sz="1050" dirty="0" smtClean="0"/>
              <a:t>	&lt;/module&gt;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&lt;connection&gt; </a:t>
            </a:r>
          </a:p>
          <a:p>
            <a:pPr>
              <a:buNone/>
            </a:pPr>
            <a:r>
              <a:rPr lang="en-US" sz="1050" dirty="0" smtClean="0"/>
              <a:t>		&lt;from&gt;/port1&lt;/from&gt; </a:t>
            </a:r>
          </a:p>
          <a:p>
            <a:pPr>
              <a:buNone/>
            </a:pPr>
            <a:r>
              <a:rPr lang="en-US" sz="1050" dirty="0" smtClean="0"/>
              <a:t>		&lt;to&gt;/</a:t>
            </a:r>
            <a:r>
              <a:rPr lang="en-US" sz="1050" dirty="0" err="1" smtClean="0"/>
              <a:t>otherport</a:t>
            </a:r>
            <a:r>
              <a:rPr lang="en-US" sz="1050" dirty="0" smtClean="0"/>
              <a:t>&lt;/to&gt; </a:t>
            </a:r>
          </a:p>
          <a:p>
            <a:pPr>
              <a:buNone/>
            </a:pPr>
            <a:r>
              <a:rPr lang="en-US" sz="1050" dirty="0" smtClean="0"/>
              <a:t>		&lt;protocol&gt;</a:t>
            </a:r>
            <a:r>
              <a:rPr lang="en-US" sz="1050" dirty="0" err="1" smtClean="0"/>
              <a:t>udp</a:t>
            </a:r>
            <a:r>
              <a:rPr lang="en-US" sz="1050" dirty="0" smtClean="0"/>
              <a:t>&lt;/protocol&gt; </a:t>
            </a:r>
          </a:p>
          <a:p>
            <a:pPr>
              <a:buNone/>
            </a:pPr>
            <a:r>
              <a:rPr lang="en-US" sz="1050" dirty="0" smtClean="0"/>
              <a:t>	&lt;/connection&gt;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	&lt;connection&gt; </a:t>
            </a:r>
          </a:p>
          <a:p>
            <a:pPr>
              <a:buNone/>
            </a:pPr>
            <a:r>
              <a:rPr lang="en-US" sz="1050" dirty="0" smtClean="0"/>
              <a:t>		…</a:t>
            </a:r>
          </a:p>
          <a:p>
            <a:pPr>
              <a:buNone/>
            </a:pPr>
            <a:r>
              <a:rPr lang="en-US" sz="1050" dirty="0" smtClean="0"/>
              <a:t>	&lt;/connection&gt;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1050" dirty="0" smtClean="0"/>
              <a:t>&lt;/application&gt;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587375" y="1033046"/>
            <a:ext cx="1804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600" dirty="0"/>
              <a:t>/icubSim/cam/right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5934075" y="839788"/>
            <a:ext cx="11144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/</a:t>
            </a:r>
            <a:r>
              <a:rPr lang="it-IT" dirty="0" smtClean="0"/>
              <a:t>view/left</a:t>
            </a:r>
            <a:endParaRPr lang="it-IT" dirty="0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706438" y="3678238"/>
            <a:ext cx="24597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600" dirty="0"/>
              <a:t>/objectDetector/image/out</a:t>
            </a:r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706438" y="4276725"/>
            <a:ext cx="20929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600" dirty="0"/>
              <a:t>/objectDetector/target</a:t>
            </a:r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706438" y="3205163"/>
            <a:ext cx="23317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600" dirty="0"/>
              <a:t>/objectDetector/image/in</a:t>
            </a:r>
          </a:p>
        </p:txBody>
      </p:sp>
      <p:sp>
        <p:nvSpPr>
          <p:cNvPr id="7176" name="Rectangle 11"/>
          <p:cNvSpPr>
            <a:spLocks noChangeArrowheads="1"/>
          </p:cNvSpPr>
          <p:nvPr/>
        </p:nvSpPr>
        <p:spPr bwMode="auto">
          <a:xfrm>
            <a:off x="5876925" y="3284538"/>
            <a:ext cx="22795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/</a:t>
            </a:r>
            <a:r>
              <a:rPr lang="it-IT" dirty="0" smtClean="0"/>
              <a:t>viewer/segmentation</a:t>
            </a:r>
            <a:endParaRPr lang="it-IT" dirty="0"/>
          </a:p>
        </p:txBody>
      </p:sp>
      <p:sp>
        <p:nvSpPr>
          <p:cNvPr id="7178" name="Rectangle 14"/>
          <p:cNvSpPr>
            <a:spLocks noChangeArrowheads="1"/>
          </p:cNvSpPr>
          <p:nvPr/>
        </p:nvSpPr>
        <p:spPr bwMode="auto">
          <a:xfrm>
            <a:off x="587375" y="1371600"/>
            <a:ext cx="16938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600" dirty="0"/>
              <a:t>/icubSim/cam/left</a:t>
            </a:r>
          </a:p>
        </p:txBody>
      </p:sp>
      <p:cxnSp>
        <p:nvCxnSpPr>
          <p:cNvPr id="7179" name="Straight Arrow Connector 16"/>
          <p:cNvCxnSpPr>
            <a:cxnSpLocks noChangeShapeType="1"/>
            <a:stCxn id="7178" idx="3"/>
            <a:endCxn id="7171" idx="1"/>
          </p:cNvCxnSpPr>
          <p:nvPr/>
        </p:nvCxnSpPr>
        <p:spPr bwMode="auto">
          <a:xfrm flipV="1">
            <a:off x="2281237" y="1024454"/>
            <a:ext cx="3652838" cy="51642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0" name="Straight Arrow Connector 18"/>
          <p:cNvCxnSpPr>
            <a:cxnSpLocks noChangeShapeType="1"/>
            <a:stCxn id="7178" idx="3"/>
          </p:cNvCxnSpPr>
          <p:nvPr/>
        </p:nvCxnSpPr>
        <p:spPr bwMode="auto">
          <a:xfrm>
            <a:off x="2281237" y="1540877"/>
            <a:ext cx="385763" cy="173572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1" name="Straight Arrow Connector 20"/>
          <p:cNvCxnSpPr>
            <a:cxnSpLocks noChangeShapeType="1"/>
            <a:stCxn id="7173" idx="3"/>
          </p:cNvCxnSpPr>
          <p:nvPr/>
        </p:nvCxnSpPr>
        <p:spPr bwMode="auto">
          <a:xfrm flipV="1">
            <a:off x="3166150" y="3500439"/>
            <a:ext cx="2572663" cy="34707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82" name="Rectangle 33"/>
          <p:cNvSpPr>
            <a:spLocks noChangeArrowheads="1"/>
          </p:cNvSpPr>
          <p:nvPr/>
        </p:nvSpPr>
        <p:spPr bwMode="auto">
          <a:xfrm>
            <a:off x="268288" y="725488"/>
            <a:ext cx="2395537" cy="13398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7183" name="TextBox 34"/>
          <p:cNvSpPr txBox="1">
            <a:spLocks noChangeArrowheads="1"/>
          </p:cNvSpPr>
          <p:nvPr/>
        </p:nvSpPr>
        <p:spPr bwMode="auto">
          <a:xfrm>
            <a:off x="268288" y="315913"/>
            <a:ext cx="11763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simulator</a:t>
            </a:r>
            <a:endParaRPr lang="it-IT"/>
          </a:p>
        </p:txBody>
      </p:sp>
      <p:sp>
        <p:nvSpPr>
          <p:cNvPr id="7184" name="Rectangle 37"/>
          <p:cNvSpPr>
            <a:spLocks noChangeArrowheads="1"/>
          </p:cNvSpPr>
          <p:nvPr/>
        </p:nvSpPr>
        <p:spPr bwMode="auto">
          <a:xfrm>
            <a:off x="457200" y="3027363"/>
            <a:ext cx="3373438" cy="23177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7185" name="Rectangle 43"/>
          <p:cNvSpPr>
            <a:spLocks noChangeArrowheads="1"/>
          </p:cNvSpPr>
          <p:nvPr/>
        </p:nvSpPr>
        <p:spPr bwMode="auto">
          <a:xfrm>
            <a:off x="5827712" y="3100388"/>
            <a:ext cx="2478087" cy="77311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7187" name="Rectangle 45"/>
          <p:cNvSpPr>
            <a:spLocks noChangeArrowheads="1"/>
          </p:cNvSpPr>
          <p:nvPr/>
        </p:nvSpPr>
        <p:spPr bwMode="auto">
          <a:xfrm>
            <a:off x="5848350" y="661988"/>
            <a:ext cx="2286000" cy="77311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2" name="TextBox 1"/>
          <p:cNvSpPr txBox="1"/>
          <p:nvPr/>
        </p:nvSpPr>
        <p:spPr>
          <a:xfrm>
            <a:off x="5867400" y="2743200"/>
            <a:ext cx="1033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yarpview</a:t>
            </a:r>
            <a:endParaRPr lang="it-IT" dirty="0"/>
          </a:p>
        </p:txBody>
      </p:sp>
      <p:sp>
        <p:nvSpPr>
          <p:cNvPr id="21" name="TextBox 20"/>
          <p:cNvSpPr txBox="1"/>
          <p:nvPr/>
        </p:nvSpPr>
        <p:spPr>
          <a:xfrm>
            <a:off x="5867400" y="228600"/>
            <a:ext cx="1033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yarpview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168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object_detector</a:t>
            </a:r>
            <a:endParaRPr lang="it-IT" dirty="0"/>
          </a:p>
        </p:txBody>
      </p:sp>
      <p:sp>
        <p:nvSpPr>
          <p:cNvPr id="26" name="TextBox 25"/>
          <p:cNvSpPr txBox="1"/>
          <p:nvPr/>
        </p:nvSpPr>
        <p:spPr>
          <a:xfrm>
            <a:off x="5410200" y="4572000"/>
            <a:ext cx="107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yarp</a:t>
            </a:r>
            <a:r>
              <a:rPr lang="en-US" dirty="0" smtClean="0"/>
              <a:t> read</a:t>
            </a:r>
            <a:endParaRPr lang="it-IT" dirty="0"/>
          </a:p>
        </p:txBody>
      </p:sp>
      <p:sp>
        <p:nvSpPr>
          <p:cNvPr id="27" name="Rectangle 43"/>
          <p:cNvSpPr>
            <a:spLocks noChangeArrowheads="1"/>
          </p:cNvSpPr>
          <p:nvPr/>
        </p:nvSpPr>
        <p:spPr bwMode="auto">
          <a:xfrm>
            <a:off x="5486400" y="4876800"/>
            <a:ext cx="2478087" cy="77311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7" name="TextBox 6"/>
          <p:cNvSpPr txBox="1"/>
          <p:nvPr/>
        </p:nvSpPr>
        <p:spPr>
          <a:xfrm>
            <a:off x="5638800" y="5105400"/>
            <a:ext cx="834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/target</a:t>
            </a:r>
            <a:endParaRPr lang="it-IT" dirty="0"/>
          </a:p>
        </p:txBody>
      </p:sp>
      <p:cxnSp>
        <p:nvCxnSpPr>
          <p:cNvPr id="29" name="Straight Arrow Connector 20"/>
          <p:cNvCxnSpPr>
            <a:cxnSpLocks noChangeShapeType="1"/>
            <a:stCxn id="7174" idx="3"/>
            <a:endCxn id="7" idx="1"/>
          </p:cNvCxnSpPr>
          <p:nvPr/>
        </p:nvCxnSpPr>
        <p:spPr bwMode="auto">
          <a:xfrm>
            <a:off x="2799383" y="4446002"/>
            <a:ext cx="2839417" cy="84406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974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39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37160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want to start a </a:t>
            </a:r>
            <a:r>
              <a:rPr lang="en-US" sz="2400" dirty="0" err="1" smtClean="0"/>
              <a:t>test_grabber</a:t>
            </a:r>
            <a:r>
              <a:rPr lang="en-US" sz="2400" dirty="0" smtClean="0"/>
              <a:t> device and a viewer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yarpdev</a:t>
            </a:r>
            <a:r>
              <a:rPr lang="en-US" sz="2400" dirty="0" smtClean="0"/>
              <a:t> –device </a:t>
            </a:r>
            <a:r>
              <a:rPr lang="en-US" sz="2400" dirty="0" err="1" smtClean="0"/>
              <a:t>test_grabber</a:t>
            </a:r>
            <a:r>
              <a:rPr lang="en-US" sz="2400" dirty="0" smtClean="0"/>
              <a:t> –name /grabber</a:t>
            </a:r>
          </a:p>
          <a:p>
            <a:r>
              <a:rPr lang="en-US" sz="2400" dirty="0" err="1" smtClean="0"/>
              <a:t>yarpview</a:t>
            </a:r>
            <a:r>
              <a:rPr lang="en-US" sz="2400" dirty="0" smtClean="0"/>
              <a:t> –name /viewer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yarp</a:t>
            </a:r>
            <a:r>
              <a:rPr lang="en-US" sz="2400" dirty="0" smtClean="0"/>
              <a:t> connect /grabber /viewer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1722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&lt;application&gt;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&lt;name&gt;Name of the application&lt;/name&gt; //this can be anything, just a symbolic name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 &lt;module&gt; </a:t>
            </a:r>
          </a:p>
          <a:p>
            <a:pPr>
              <a:buNone/>
            </a:pPr>
            <a:r>
              <a:rPr lang="en-US" dirty="0" smtClean="0"/>
              <a:t>		&lt;name&gt;</a:t>
            </a:r>
            <a:r>
              <a:rPr lang="en-US" dirty="0" err="1" smtClean="0"/>
              <a:t>yarpdev</a:t>
            </a:r>
            <a:r>
              <a:rPr lang="en-US" dirty="0" smtClean="0"/>
              <a:t>&lt;/name&gt; </a:t>
            </a:r>
          </a:p>
          <a:p>
            <a:pPr>
              <a:buNone/>
            </a:pPr>
            <a:r>
              <a:rPr lang="en-US" dirty="0" smtClean="0"/>
              <a:t>		&lt;parameters&gt;--device </a:t>
            </a:r>
            <a:r>
              <a:rPr lang="en-US" dirty="0" err="1" smtClean="0"/>
              <a:t>test_grabber</a:t>
            </a:r>
            <a:r>
              <a:rPr lang="en-US" dirty="0" smtClean="0"/>
              <a:t> --name /grabber&lt;/parameters&gt; </a:t>
            </a:r>
          </a:p>
          <a:p>
            <a:pPr>
              <a:buNone/>
            </a:pPr>
            <a:r>
              <a:rPr lang="en-US" dirty="0" smtClean="0"/>
              <a:t>		&lt;node&gt;</a:t>
            </a:r>
            <a:r>
              <a:rPr lang="en-US" dirty="0" err="1" smtClean="0"/>
              <a:t>lorenzo</a:t>
            </a:r>
            <a:r>
              <a:rPr lang="en-US" dirty="0" smtClean="0"/>
              <a:t>&lt;/node&gt; </a:t>
            </a:r>
          </a:p>
          <a:p>
            <a:pPr>
              <a:buNone/>
            </a:pPr>
            <a:r>
              <a:rPr lang="en-US" dirty="0" smtClean="0"/>
              <a:t>		&lt;tag&gt;grabber&lt;/tag&gt; </a:t>
            </a:r>
          </a:p>
          <a:p>
            <a:pPr>
              <a:buNone/>
            </a:pPr>
            <a:r>
              <a:rPr lang="en-US" dirty="0" smtClean="0"/>
              <a:t>	&lt;/module&gt;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&lt;module&gt; </a:t>
            </a:r>
          </a:p>
          <a:p>
            <a:pPr>
              <a:buNone/>
            </a:pPr>
            <a:r>
              <a:rPr lang="en-US" dirty="0" smtClean="0"/>
              <a:t>		&lt;name&gt;</a:t>
            </a:r>
            <a:r>
              <a:rPr lang="en-US" dirty="0" err="1" smtClean="0"/>
              <a:t>yarpview</a:t>
            </a:r>
            <a:r>
              <a:rPr lang="en-US" dirty="0" smtClean="0"/>
              <a:t>&lt;/name&gt;</a:t>
            </a:r>
          </a:p>
          <a:p>
            <a:pPr>
              <a:buNone/>
            </a:pPr>
            <a:r>
              <a:rPr lang="en-US" dirty="0" smtClean="0"/>
              <a:t>		&lt;parameters&gt;--name /viewer&lt;/parameters&gt;</a:t>
            </a:r>
          </a:p>
          <a:p>
            <a:pPr>
              <a:buNone/>
            </a:pPr>
            <a:r>
              <a:rPr lang="en-US" dirty="0" smtClean="0"/>
              <a:t>		&lt;node&gt;</a:t>
            </a:r>
            <a:r>
              <a:rPr lang="en-US" dirty="0" err="1" smtClean="0"/>
              <a:t>lorenzo</a:t>
            </a:r>
            <a:r>
              <a:rPr lang="en-US" dirty="0" smtClean="0"/>
              <a:t>&lt;/node&gt;</a:t>
            </a:r>
          </a:p>
          <a:p>
            <a:pPr>
              <a:buNone/>
            </a:pPr>
            <a:r>
              <a:rPr lang="en-US" dirty="0" smtClean="0"/>
              <a:t>		&lt;tag&gt;viewer&lt;/tag&gt; </a:t>
            </a:r>
          </a:p>
          <a:p>
            <a:pPr>
              <a:buNone/>
            </a:pPr>
            <a:r>
              <a:rPr lang="en-US" dirty="0" smtClean="0"/>
              <a:t>	&lt;/module&gt;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&lt;connection&gt; </a:t>
            </a:r>
          </a:p>
          <a:p>
            <a:pPr>
              <a:buNone/>
            </a:pPr>
            <a:r>
              <a:rPr lang="en-US" dirty="0" smtClean="0"/>
              <a:t>		&lt;from&gt;/grabber&lt;/from&gt; </a:t>
            </a:r>
          </a:p>
          <a:p>
            <a:pPr>
              <a:buNone/>
            </a:pPr>
            <a:r>
              <a:rPr lang="en-US" dirty="0" smtClean="0"/>
              <a:t>		&lt;to&gt;/viewer&lt;/to&gt; </a:t>
            </a:r>
          </a:p>
          <a:p>
            <a:pPr>
              <a:buNone/>
            </a:pPr>
            <a:r>
              <a:rPr lang="en-US" dirty="0" smtClean="0"/>
              <a:t>		&lt;protocol&gt;</a:t>
            </a:r>
            <a:r>
              <a:rPr lang="en-US" dirty="0" err="1" smtClean="0"/>
              <a:t>udp</a:t>
            </a:r>
            <a:r>
              <a:rPr lang="en-US" dirty="0" smtClean="0"/>
              <a:t>&lt;/protocol&gt; </a:t>
            </a:r>
          </a:p>
          <a:p>
            <a:pPr>
              <a:buNone/>
            </a:pPr>
            <a:r>
              <a:rPr lang="en-US" dirty="0" smtClean="0"/>
              <a:t>	&lt;/connection&gt;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&lt;/application&gt;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&lt;dependencies&gt;</a:t>
            </a:r>
          </a:p>
          <a:p>
            <a:pPr>
              <a:buNone/>
            </a:pPr>
            <a:r>
              <a:rPr lang="en-US" sz="2000" dirty="0" smtClean="0"/>
              <a:t>	&lt;port&gt;/</a:t>
            </a:r>
            <a:r>
              <a:rPr lang="en-US" sz="2000" dirty="0" err="1" smtClean="0"/>
              <a:t>icub</a:t>
            </a:r>
            <a:r>
              <a:rPr lang="en-US" sz="2000" dirty="0" smtClean="0"/>
              <a:t>/cam/left&lt;/port&gt;</a:t>
            </a:r>
          </a:p>
          <a:p>
            <a:pPr>
              <a:buNone/>
            </a:pPr>
            <a:r>
              <a:rPr lang="en-US" sz="2000" dirty="0" smtClean="0"/>
              <a:t>      &lt;port&gt;/</a:t>
            </a:r>
            <a:r>
              <a:rPr lang="en-US" sz="2000" dirty="0" err="1" smtClean="0"/>
              <a:t>icub</a:t>
            </a:r>
            <a:r>
              <a:rPr lang="en-US" sz="2000" dirty="0" smtClean="0"/>
              <a:t>/cam/right&lt;/port&gt;</a:t>
            </a:r>
          </a:p>
          <a:p>
            <a:pPr>
              <a:buNone/>
            </a:pPr>
            <a:r>
              <a:rPr lang="en-US" sz="2000" dirty="0" smtClean="0"/>
              <a:t>&lt;/dependencies&gt;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&lt;module&gt;</a:t>
            </a:r>
          </a:p>
          <a:p>
            <a:pPr>
              <a:buNone/>
            </a:pPr>
            <a:r>
              <a:rPr lang="en-US" sz="2000" dirty="0" smtClean="0"/>
              <a:t>	…</a:t>
            </a:r>
          </a:p>
          <a:p>
            <a:pPr>
              <a:buNone/>
            </a:pPr>
            <a:r>
              <a:rPr lang="en-US" sz="2000" dirty="0" smtClean="0"/>
              <a:t>	&lt;</a:t>
            </a:r>
            <a:r>
              <a:rPr lang="en-US" sz="2000" dirty="0" err="1" smtClean="0"/>
              <a:t>workdir</a:t>
            </a:r>
            <a:r>
              <a:rPr lang="en-US" sz="2000" dirty="0" smtClean="0"/>
              <a:t>&gt;C:/mydir&lt;/</a:t>
            </a:r>
            <a:r>
              <a:rPr lang="en-US" sz="2000" dirty="0" err="1" smtClean="0"/>
              <a:t>workdir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	&lt;</a:t>
            </a:r>
            <a:r>
              <a:rPr lang="en-US" sz="2000" dirty="0" err="1" smtClean="0"/>
              <a:t>stdio</a:t>
            </a:r>
            <a:r>
              <a:rPr lang="en-US" sz="2000" dirty="0" smtClean="0"/>
              <a:t>&gt;node3&lt;/</a:t>
            </a:r>
            <a:r>
              <a:rPr lang="en-US" sz="2000" dirty="0" err="1" smtClean="0"/>
              <a:t>stdio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&lt;/module&gt;</a:t>
            </a:r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041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 processes remotely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199"/>
          </a:xfrm>
        </p:spPr>
        <p:txBody>
          <a:bodyPr>
            <a:normAutofit/>
          </a:bodyPr>
          <a:lstStyle/>
          <a:p>
            <a:r>
              <a:rPr lang="en-US" dirty="0" err="1" smtClean="0"/>
              <a:t>Yarp</a:t>
            </a:r>
            <a:r>
              <a:rPr lang="en-US" dirty="0" smtClean="0"/>
              <a:t> provides a way to run modules remotely</a:t>
            </a:r>
          </a:p>
          <a:p>
            <a:r>
              <a:rPr lang="en-US" dirty="0" err="1" smtClean="0"/>
              <a:t>yarprun</a:t>
            </a:r>
            <a:r>
              <a:rPr lang="en-US" dirty="0" smtClean="0"/>
              <a:t> is a server that waits for commands on a port</a:t>
            </a:r>
          </a:p>
          <a:p>
            <a:r>
              <a:rPr lang="en-US" dirty="0" smtClean="0"/>
              <a:t>start/termination/kill monitor lifecycle </a:t>
            </a:r>
          </a:p>
          <a:p>
            <a:pPr>
              <a:buNone/>
            </a:pPr>
            <a:r>
              <a:rPr lang="en-US" sz="2400" dirty="0" smtClean="0"/>
              <a:t>	http://eris.liralab.it/yarpdoc/db/dd7/yarprun.html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</a:t>
            </a:r>
            <a:r>
              <a:rPr lang="en-US" dirty="0" err="1" smtClean="0"/>
              <a:t>yarprun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Starting a server</a:t>
            </a:r>
          </a:p>
          <a:p>
            <a:r>
              <a:rPr lang="en-US" dirty="0" smtClean="0"/>
              <a:t>$node1: </a:t>
            </a:r>
            <a:r>
              <a:rPr lang="en-US" dirty="0" err="1" smtClean="0"/>
              <a:t>yarprun</a:t>
            </a:r>
            <a:r>
              <a:rPr lang="en-US" dirty="0" smtClean="0"/>
              <a:t> –server /node1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733800" y="1676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76800" y="1447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a server, which will wait for commands on /node1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2801034"/>
            <a:ext cx="754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Execute a command, from node2: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$node2: </a:t>
            </a:r>
            <a:r>
              <a:rPr lang="en-US" dirty="0" err="1" smtClean="0"/>
              <a:t>yarprun</a:t>
            </a:r>
            <a:r>
              <a:rPr lang="en-US" dirty="0" smtClean="0"/>
              <a:t> --on /node1 --as TAG --</a:t>
            </a:r>
            <a:r>
              <a:rPr lang="en-US" dirty="0" err="1" smtClean="0"/>
              <a:t>cmd</a:t>
            </a:r>
            <a:r>
              <a:rPr lang="en-US" dirty="0" smtClean="0"/>
              <a:t> COMMAND [ARGLIST]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81000" y="3892287"/>
            <a:ext cx="75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Other commands: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--on /node1 --</a:t>
            </a:r>
            <a:r>
              <a:rPr lang="en-US" dirty="0" err="1" smtClean="0"/>
              <a:t>isrunning</a:t>
            </a:r>
            <a:r>
              <a:rPr lang="en-US" dirty="0" smtClean="0"/>
              <a:t> TAG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--on /node1 --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$node3: </a:t>
            </a:r>
            <a:r>
              <a:rPr lang="en-US" dirty="0" err="1" smtClean="0"/>
              <a:t>yarprun</a:t>
            </a:r>
            <a:r>
              <a:rPr lang="en-US" dirty="0" smtClean="0"/>
              <a:t>  --on /node1 --</a:t>
            </a:r>
            <a:r>
              <a:rPr lang="en-US" dirty="0" err="1" smtClean="0"/>
              <a:t>sigterm</a:t>
            </a:r>
            <a:r>
              <a:rPr lang="en-US" dirty="0" smtClean="0"/>
              <a:t> TAG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819400"/>
            <a:ext cx="831559" cy="9192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76400"/>
            <a:ext cx="767387" cy="81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34200" y="121920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/node1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066800"/>
            <a:ext cx="510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Starting a server</a:t>
            </a:r>
          </a:p>
          <a:p>
            <a:r>
              <a:rPr lang="en-US" sz="1600" dirty="0" smtClean="0"/>
              <a:t>$node1: </a:t>
            </a:r>
            <a:r>
              <a:rPr lang="en-US" sz="1600" dirty="0" err="1" smtClean="0"/>
              <a:t>yarprun</a:t>
            </a:r>
            <a:r>
              <a:rPr lang="en-US" sz="1600" dirty="0" smtClean="0"/>
              <a:t> –server /node1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cxnSp>
        <p:nvCxnSpPr>
          <p:cNvPr id="8" name="Straight Arrow Connector 7"/>
          <p:cNvCxnSpPr>
            <a:endCxn id="7" idx="0"/>
          </p:cNvCxnSpPr>
          <p:nvPr/>
        </p:nvCxnSpPr>
        <p:spPr>
          <a:xfrm flipH="1">
            <a:off x="3009900" y="533400"/>
            <a:ext cx="8763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304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a server, which will wait for commands on /node1</a:t>
            </a:r>
            <a:endParaRPr 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04800" y="4069378"/>
            <a:ext cx="7543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Execute a command, from node2: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$node2: </a:t>
            </a:r>
            <a:r>
              <a:rPr lang="en-US" sz="1600" dirty="0" err="1" smtClean="0"/>
              <a:t>yarprun</a:t>
            </a:r>
            <a:r>
              <a:rPr lang="en-US" sz="1600" dirty="0" smtClean="0"/>
              <a:t> --on /node1 --as TAG --</a:t>
            </a:r>
            <a:r>
              <a:rPr lang="en-US" sz="1600" dirty="0" err="1" smtClean="0"/>
              <a:t>cmd</a:t>
            </a:r>
            <a:r>
              <a:rPr lang="en-US" sz="1600" dirty="0" smtClean="0"/>
              <a:t> COMMAND [ARGLIST]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04800" y="4969132"/>
            <a:ext cx="7543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Other commands: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$node2: </a:t>
            </a:r>
            <a:r>
              <a:rPr lang="en-US" sz="1600" dirty="0" err="1" smtClean="0"/>
              <a:t>yarprun</a:t>
            </a:r>
            <a:r>
              <a:rPr lang="en-US" sz="1600" dirty="0" smtClean="0"/>
              <a:t> --on /node1 --</a:t>
            </a:r>
            <a:r>
              <a:rPr lang="en-US" sz="1600" dirty="0" err="1" smtClean="0"/>
              <a:t>isrunning</a:t>
            </a:r>
            <a:r>
              <a:rPr lang="en-US" sz="1600" dirty="0" smtClean="0"/>
              <a:t> TAG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$node2: </a:t>
            </a:r>
            <a:r>
              <a:rPr lang="en-US" sz="1600" dirty="0" err="1" smtClean="0"/>
              <a:t>yarprun</a:t>
            </a:r>
            <a:r>
              <a:rPr lang="en-US" sz="1600" dirty="0" smtClean="0"/>
              <a:t> --on /node1 --</a:t>
            </a:r>
            <a:r>
              <a:rPr lang="en-US" sz="1600" dirty="0" err="1" smtClean="0"/>
              <a:t>ps</a:t>
            </a:r>
            <a:r>
              <a:rPr lang="en-US" sz="1600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$node2: </a:t>
            </a:r>
            <a:r>
              <a:rPr lang="en-US" sz="1600" dirty="0" err="1" smtClean="0"/>
              <a:t>yarprun</a:t>
            </a:r>
            <a:r>
              <a:rPr lang="en-US" sz="1600" dirty="0" smtClean="0"/>
              <a:t>  --on /node1 --</a:t>
            </a:r>
            <a:r>
              <a:rPr lang="en-US" sz="1600" dirty="0" err="1" smtClean="0"/>
              <a:t>sigterm</a:t>
            </a:r>
            <a:r>
              <a:rPr lang="en-US" sz="1600" dirty="0" smtClean="0"/>
              <a:t> TAG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029200" y="2438400"/>
            <a:ext cx="838200" cy="68580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29200" y="342900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/node2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252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Redirecting </a:t>
            </a:r>
            <a:r>
              <a:rPr lang="en-US" dirty="0" err="1" smtClean="0"/>
              <a:t>stdio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3716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2000" dirty="0" smtClean="0"/>
              <a:t>When you run a module on a remote machine you sometimes want to have access to the module input/output</a:t>
            </a:r>
            <a:endParaRPr lang="en-US" sz="20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2362200"/>
            <a:ext cx="70226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yarprun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--on /node1 --as TAG --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cmd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COMMAND [ARGLIST] --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stdio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/node2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YARP Manager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8572560" cy="408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The </a:t>
            </a:r>
            <a:r>
              <a:rPr lang="en-US" sz="2200" dirty="0" err="1" smtClean="0">
                <a:solidFill>
                  <a:srgbClr val="800080"/>
                </a:solidFill>
              </a:rPr>
              <a:t>yarp</a:t>
            </a:r>
            <a:r>
              <a:rPr lang="en-US" sz="2200" dirty="0" smtClean="0">
                <a:solidFill>
                  <a:srgbClr val="800080"/>
                </a:solidFill>
              </a:rPr>
              <a:t> manager </a:t>
            </a:r>
            <a:r>
              <a:rPr lang="en-US" sz="2200" dirty="0" smtClean="0">
                <a:solidFill>
                  <a:srgbClr val="616365"/>
                </a:solidFill>
              </a:rPr>
              <a:t>is a graphic interface to </a:t>
            </a:r>
            <a:r>
              <a:rPr lang="en-US" sz="2200" dirty="0" err="1" smtClean="0">
                <a:solidFill>
                  <a:srgbClr val="616365"/>
                </a:solidFill>
              </a:rPr>
              <a:t>yarprun</a:t>
            </a:r>
            <a:endParaRPr lang="en-US" sz="2200" dirty="0" smtClean="0">
              <a:solidFill>
                <a:srgbClr val="616365"/>
              </a:solidFill>
            </a:endParaRP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It allows to start/stopping/monitor, redirect i/o</a:t>
            </a:r>
          </a:p>
          <a:p>
            <a:pPr indent="177800">
              <a:spcBef>
                <a:spcPct val="20000"/>
              </a:spcBef>
              <a:buFont typeface="Arial"/>
              <a:buChar char="•"/>
            </a:pPr>
            <a:r>
              <a:rPr lang="en-US" sz="2200" dirty="0" smtClean="0">
                <a:solidFill>
                  <a:srgbClr val="616365"/>
                </a:solidFill>
              </a:rPr>
              <a:t>In addition it automates establishing connections between modules</a:t>
            </a:r>
          </a:p>
        </p:txBody>
      </p:sp>
      <p:sp>
        <p:nvSpPr>
          <p:cNvPr id="7" name="Folded Corner 6"/>
          <p:cNvSpPr/>
          <p:nvPr/>
        </p:nvSpPr>
        <p:spPr>
          <a:xfrm>
            <a:off x="354797" y="3593068"/>
            <a:ext cx="1071570" cy="1174068"/>
          </a:xfrm>
          <a:prstGeom prst="foldedCorner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…</a:t>
            </a:r>
          </a:p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4797" y="3593068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.xml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676400" y="3962400"/>
            <a:ext cx="1000132" cy="273610"/>
          </a:xfrm>
          <a:prstGeom prst="rightArrow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38400"/>
            <a:ext cx="5587603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315200" cy="515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9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6893169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381000"/>
            <a:ext cx="2082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Resources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13991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gyarpmanager</a:t>
            </a:r>
            <a:r>
              <a:rPr lang="en-US" dirty="0" smtClean="0"/>
              <a:t> documentation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it-IT" dirty="0">
                <a:hlinkClick r:id="rId2"/>
              </a:rPr>
              <a:t>http://eris.liralab.it/yarpdoc/yarpmanager.html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035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387</Words>
  <Application>Microsoft Office PowerPoint</Application>
  <PresentationFormat>On-screen Show (4:3)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Automation and iCub applications</vt:lpstr>
      <vt:lpstr>Running processes remotely</vt:lpstr>
      <vt:lpstr>Overview: yarprun </vt:lpstr>
      <vt:lpstr>PowerPoint Presentation</vt:lpstr>
      <vt:lpstr>Redirecting stdio</vt:lpstr>
      <vt:lpstr>The YARP Manager</vt:lpstr>
      <vt:lpstr>PowerPoint Presentation</vt:lpstr>
      <vt:lpstr>PowerPoint Presentation</vt:lpstr>
      <vt:lpstr>gyarpmanager documentation</vt:lpstr>
      <vt:lpstr>PowerPoint Presentation</vt:lpstr>
      <vt:lpstr>Syntax</vt:lpstr>
      <vt:lpstr>PowerPoint Presentation</vt:lpstr>
      <vt:lpstr>PowerPoint Presentation</vt:lpstr>
      <vt:lpstr>An example</vt:lpstr>
      <vt:lpstr>PowerPoint Presentation</vt:lpstr>
      <vt:lpstr>Other tags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</dc:creator>
  <cp:lastModifiedBy>nat</cp:lastModifiedBy>
  <cp:revision>32</cp:revision>
  <dcterms:created xsi:type="dcterms:W3CDTF">2006-08-16T00:00:00Z</dcterms:created>
  <dcterms:modified xsi:type="dcterms:W3CDTF">2012-07-20T10:27:40Z</dcterms:modified>
</cp:coreProperties>
</file>